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9" r:id="rId7"/>
    <p:sldId id="267" r:id="rId8"/>
    <p:sldId id="266" r:id="rId9"/>
    <p:sldId id="268" r:id="rId10"/>
    <p:sldId id="265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51" d="100"/>
          <a:sy n="51" d="100"/>
        </p:scale>
        <p:origin x="9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34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7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0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9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1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0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4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0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5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6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D825-E133-47C7-A8F1-5F9669B42BC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2569E-F858-4519-B74C-9CC54F7E8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87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Arise and Leader, Youth of Ghana!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04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Opportunity to Serve?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4400" b="1" dirty="0" smtClean="0"/>
              <a:t>Just look around you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177186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The Story of Diana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1844675"/>
            <a:ext cx="9944100" cy="4351338"/>
          </a:xfrm>
        </p:spPr>
      </p:pic>
    </p:spTree>
    <p:extLst>
      <p:ext uri="{BB962C8B-B14F-4D97-AF65-F5344CB8AC3E}">
        <p14:creationId xmlns:p14="http://schemas.microsoft.com/office/powerpoint/2010/main" val="167464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 Why Ghana?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0" y="1976438"/>
            <a:ext cx="8001000" cy="4480560"/>
          </a:xfrm>
        </p:spPr>
      </p:pic>
    </p:spTree>
    <p:extLst>
      <p:ext uri="{BB962C8B-B14F-4D97-AF65-F5344CB8AC3E}">
        <p14:creationId xmlns:p14="http://schemas.microsoft.com/office/powerpoint/2010/main" val="205529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 Why You?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981994"/>
            <a:ext cx="7581900" cy="4727538"/>
          </a:xfrm>
        </p:spPr>
      </p:pic>
    </p:spTree>
    <p:extLst>
      <p:ext uri="{BB962C8B-B14F-4D97-AF65-F5344CB8AC3E}">
        <p14:creationId xmlns:p14="http://schemas.microsoft.com/office/powerpoint/2010/main" val="118848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Who is a leader?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 smtClean="0"/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A </a:t>
            </a:r>
            <a:r>
              <a:rPr lang="en-US" sz="4000" dirty="0"/>
              <a:t>leader is someone who can see how things can be improved and </a:t>
            </a:r>
            <a:r>
              <a:rPr lang="en-US" sz="4000" dirty="0" smtClean="0"/>
              <a:t> </a:t>
            </a:r>
            <a:r>
              <a:rPr lang="en-US" sz="4000" dirty="0"/>
              <a:t>rallies </a:t>
            </a:r>
            <a:r>
              <a:rPr lang="en-US" sz="4000" dirty="0" smtClean="0"/>
              <a:t>people </a:t>
            </a:r>
            <a:r>
              <a:rPr lang="en-US" sz="4000" dirty="0"/>
              <a:t>toward that better vision. </a:t>
            </a: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099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Attributes of a Good Leader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Influence</a:t>
            </a:r>
          </a:p>
          <a:p>
            <a:endParaRPr lang="en-US" sz="3600" dirty="0"/>
          </a:p>
          <a:p>
            <a:r>
              <a:rPr lang="en-US" sz="3600" dirty="0" smtClean="0"/>
              <a:t>put people first</a:t>
            </a:r>
          </a:p>
          <a:p>
            <a:endParaRPr lang="en-US" sz="3600" dirty="0"/>
          </a:p>
          <a:p>
            <a:r>
              <a:rPr lang="en-US" sz="3600" dirty="0"/>
              <a:t>r</a:t>
            </a:r>
            <a:r>
              <a:rPr lang="en-US" sz="3600" dirty="0" smtClean="0"/>
              <a:t>eady to serve</a:t>
            </a:r>
          </a:p>
          <a:p>
            <a:endParaRPr lang="en-US" sz="3600" dirty="0" smtClean="0"/>
          </a:p>
          <a:p>
            <a:r>
              <a:rPr lang="en-US" sz="3600" dirty="0" smtClean="0"/>
              <a:t>empathetic and connect with people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634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Tools for building Leadership Capacity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Serve</a:t>
            </a:r>
          </a:p>
          <a:p>
            <a:endParaRPr lang="en-US" dirty="0"/>
          </a:p>
          <a:p>
            <a:r>
              <a:rPr lang="en-US" dirty="0" smtClean="0"/>
              <a:t>People (Mentors, Coaches, friends)</a:t>
            </a:r>
          </a:p>
          <a:p>
            <a:endParaRPr lang="en-US" dirty="0"/>
          </a:p>
          <a:p>
            <a:r>
              <a:rPr lang="en-US" dirty="0" smtClean="0"/>
              <a:t>Online Resources </a:t>
            </a:r>
          </a:p>
          <a:p>
            <a:endParaRPr lang="en-US" dirty="0"/>
          </a:p>
          <a:p>
            <a:r>
              <a:rPr lang="en-US" dirty="0" smtClean="0"/>
              <a:t>Be ready to be vulnerable, die to self.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69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 want to be a leader?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3900" dirty="0" smtClean="0"/>
              <a:t>Eschew pride</a:t>
            </a:r>
          </a:p>
          <a:p>
            <a:pPr marL="0" indent="0">
              <a:buNone/>
            </a:pPr>
            <a:endParaRPr lang="en-US" sz="3900" dirty="0"/>
          </a:p>
          <a:p>
            <a:r>
              <a:rPr lang="en-US" sz="3900" dirty="0" smtClean="0"/>
              <a:t>Be vulnerable</a:t>
            </a:r>
          </a:p>
          <a:p>
            <a:endParaRPr lang="en-US" sz="3900" dirty="0"/>
          </a:p>
          <a:p>
            <a:r>
              <a:rPr lang="en-US" sz="3900" dirty="0" smtClean="0"/>
              <a:t>Be prepared to learn</a:t>
            </a:r>
          </a:p>
          <a:p>
            <a:endParaRPr lang="en-US" sz="3900" dirty="0"/>
          </a:p>
          <a:p>
            <a:r>
              <a:rPr lang="en-US" sz="3900" dirty="0" smtClean="0"/>
              <a:t>Read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val="1145433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…. </a:t>
            </a:r>
            <a:r>
              <a:rPr lang="en-US" b="1" dirty="0" smtClean="0"/>
              <a:t>What to be a leader?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Do if afraid</a:t>
            </a:r>
          </a:p>
          <a:p>
            <a:endParaRPr lang="en-US" sz="3600" dirty="0"/>
          </a:p>
          <a:p>
            <a:r>
              <a:rPr lang="en-US" sz="3600" dirty="0" smtClean="0"/>
              <a:t>Welcome feedback</a:t>
            </a:r>
          </a:p>
          <a:p>
            <a:endParaRPr lang="en-US" sz="3600" dirty="0"/>
          </a:p>
          <a:p>
            <a:r>
              <a:rPr lang="en-US" sz="3600" dirty="0" smtClean="0"/>
              <a:t>Be ready to learn and unlearn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4009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…. What to be a leader?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Leadership is a process not a destination</a:t>
            </a:r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Be patient with yourself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1506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151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Arise and Leader, Youth of Ghana!</vt:lpstr>
      <vt:lpstr> Why Ghana?</vt:lpstr>
      <vt:lpstr> Why You?</vt:lpstr>
      <vt:lpstr> Who is a leader?</vt:lpstr>
      <vt:lpstr>Attributes of a Good Leader</vt:lpstr>
      <vt:lpstr>Tools for building Leadership Capacity</vt:lpstr>
      <vt:lpstr>You want to be a leader?</vt:lpstr>
      <vt:lpstr>…. What to be a leader?</vt:lpstr>
      <vt:lpstr>…. What to be a leader?</vt:lpstr>
      <vt:lpstr>Opportunity to Serve?</vt:lpstr>
      <vt:lpstr> The Story of Diana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Arise and Leader, Youth of Ghana</dc:title>
  <dc:creator>Klenam Normanyo</dc:creator>
  <cp:lastModifiedBy>Klenam Normanyo</cp:lastModifiedBy>
  <cp:revision>6</cp:revision>
  <dcterms:created xsi:type="dcterms:W3CDTF">2020-10-20T08:49:58Z</dcterms:created>
  <dcterms:modified xsi:type="dcterms:W3CDTF">2020-10-20T10:01:41Z</dcterms:modified>
</cp:coreProperties>
</file>